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23438-4394-46EA-832E-9E447BCB4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DED53D-4A6D-491D-B368-F2EACCE68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5A5F53-A274-4040-83D8-672A6C87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64178C-4423-489F-9E82-4EE36617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299FB4-BFA5-4CBA-B8B3-D1F94C85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14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E12DD1-2EB3-450F-951F-31688A01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30E7BF2-43BD-452E-A4AD-BC895D04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1F593B-DAF1-4E96-A605-E5CBF7E8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E8DA43-429B-4307-A4C2-4F31ADE6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A62C841-462C-46EB-8AB1-FCC6ABE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51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9AE1337-B4FD-46AE-B0BD-CCD95EB3C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69B0904-AB1B-429C-9C19-FE34EC425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AC13A0-4174-4639-82D7-8DE32078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0112179-1446-4709-BC8B-C813AB27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A9CDA3-C8C4-4649-89A7-5C9ECF0E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65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2B1D5-A4CA-46FE-AF3C-A753B6DC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3B9200-ABF0-41B8-B970-2F567018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E633BD-453E-48C7-B7EC-FAAEEC97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427A96-C8ED-4C7E-82DD-D52B489A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4CA50D-A852-4C57-9661-8196D642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73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597711-C125-4632-A598-39F5D396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14F8BD9-DF61-46A5-9309-B24E61D51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8205F0-B766-4F2A-BC46-094C79BB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2E3F9BC-5015-47B8-A750-4381D721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AD63100-A54A-4918-ACB9-1D5FF133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2550E6-6CB7-4C7A-A3AA-D5B4EAD8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521FBB-764C-493F-BA2A-38DC4DA9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CDCA8A7-5353-4A23-8FE5-A9BE804CB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E797CEB-AC90-42A7-A6D5-23AB1842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7BD11DF-CB30-4F45-9F5D-4A825225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29D0E43-385B-42DD-A864-DEDC3E2E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678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7EDA2-F8A8-4DC9-9B79-F8A04217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172D9D1-3785-4D29-830A-0985BCD6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E0A6F94-392A-4209-95C9-E8A524918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5F48894-937C-4123-B978-6D99CE46C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3F4099E-8184-4928-89AC-B55158DD4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B94EB97-A4FE-465F-B59E-F3304EEE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700280A-A5CC-4A20-B91F-5C7DC0C4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B8667E4-9057-47FB-A33B-F9E427B4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6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338F0-D820-477A-92F9-754C522F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7215090-2230-46CC-BCE2-54C63A9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AAA7F0D-65EA-4247-A9AC-4B09DE7B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E71FDEE-5B97-4A13-9599-E1C5F352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79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DF5D9E2-F7DA-44BB-AF1A-E2F04DF4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09522C4-4B34-4CF1-8CC8-596EE923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08115EE-84C2-4D26-8A4D-E798FA2D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876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D55AE-3CE1-4CAB-8212-93B50D63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404C50-D4E0-4243-9791-18291A977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C9782D5-EC4F-46C2-9391-93C137D59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3A419FC-21D6-40F2-BDCB-8536EF36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90AD2B1-010E-4387-BEF3-FB408453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9470C5A-128A-41C5-A490-DA2DEF93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156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598DBF-3B92-4FFB-8155-9AE0E0EC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727990E-C60F-472C-AEB7-853800B30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E41E380-943A-4820-9E19-808A01206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AF8B9A9-7EB2-490A-9DFA-154622DC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2FA3EFB-0FAF-4463-BD03-DC765D04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1288618-C058-460A-8810-B7618EC3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307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D18B961-2C31-4B79-844E-650BC20D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7DB1791-7DDD-4B90-83F6-BBDA75A16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BF1245-ED32-4F7A-8B72-F6218B5F5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E5CC-D474-4007-BDF5-E9716782AAF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78E7F8-88A1-46CB-BFBE-0E2D72102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6E88BE0-3FC6-4B85-9CE7-FE6073936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DE7B-3B20-4DD0-8510-46B7B9305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6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593767-4121-4A75-B8FC-87CCE9337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7" t="22716" r="37639" b="20494"/>
          <a:stretch/>
        </p:blipFill>
        <p:spPr>
          <a:xfrm>
            <a:off x="1784507" y="643466"/>
            <a:ext cx="86229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8B0B0D-06EB-44FA-95E5-104FB696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8" t="24898" r="42202" b="15748"/>
          <a:stretch/>
        </p:blipFill>
        <p:spPr>
          <a:xfrm>
            <a:off x="1143942" y="643467"/>
            <a:ext cx="99041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3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8B2CD4-CAB8-4171-85F8-1FCD12DC7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8" t="24898" r="42203" b="15254"/>
          <a:stretch/>
        </p:blipFill>
        <p:spPr>
          <a:xfrm>
            <a:off x="1143942" y="643467"/>
            <a:ext cx="99041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87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AC4A7FF-C32D-4467-9E8E-9885AE18014F}"/>
              </a:ext>
            </a:extLst>
          </p:cNvPr>
          <p:cNvPicPr/>
          <p:nvPr/>
        </p:nvPicPr>
        <p:blipFill rotWithShape="1">
          <a:blip r:embed="rId2"/>
          <a:srcRect l="8785" t="22895" r="41647" b="15716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E19EA27-AFE8-4946-B2D4-DD06CBE3E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7" t="25888" r="41925" b="14758"/>
          <a:stretch/>
        </p:blipFill>
        <p:spPr>
          <a:xfrm>
            <a:off x="1143943" y="643467"/>
            <a:ext cx="990411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0B9FEEE-E3DA-4BA7-A39E-CAE609E3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7" t="25888" r="41368" b="25145"/>
          <a:stretch/>
        </p:blipFill>
        <p:spPr>
          <a:xfrm>
            <a:off x="1143942" y="643467"/>
            <a:ext cx="99041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, ki vsebuje besede posnetek zaslona, računalnik, monitor, zaslon&#10;&#10;Opis je samodejno ustvarjen">
            <a:extLst>
              <a:ext uri="{FF2B5EF4-FFF2-40B4-BE49-F238E27FC236}">
                <a16:creationId xmlns:a16="http://schemas.microsoft.com/office/drawing/2014/main" id="{BB453EDC-6162-4CD6-90BC-504C3086A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7" t="25887" r="42482" b="16242"/>
          <a:stretch/>
        </p:blipFill>
        <p:spPr>
          <a:xfrm>
            <a:off x="1143942" y="643467"/>
            <a:ext cx="99041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4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CBF40D3-AC0E-458C-A293-20986A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250" t="21235" r="37639" b="38765"/>
          <a:stretch/>
        </p:blipFill>
        <p:spPr>
          <a:xfrm>
            <a:off x="643467" y="1242585"/>
            <a:ext cx="10905066" cy="43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4350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B7C8019-CEF4-4D76-BAFA-2F43C10FBED4}"/>
              </a:ext>
            </a:extLst>
          </p:cNvPr>
          <p:cNvPicPr/>
          <p:nvPr/>
        </p:nvPicPr>
        <p:blipFill rotWithShape="1">
          <a:blip r:embed="rId2"/>
          <a:srcRect l="9079" t="21244" r="37877" b="26786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7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, ki vsebuje besede posnetek zaslona, računalnik, prenosnik, monitor&#10;&#10;Opis je samodejno ustvarjen">
            <a:extLst>
              <a:ext uri="{FF2B5EF4-FFF2-40B4-BE49-F238E27FC236}">
                <a16:creationId xmlns:a16="http://schemas.microsoft.com/office/drawing/2014/main" id="{92F1508E-CCB9-496A-BACB-46F7969945A9}"/>
              </a:ext>
            </a:extLst>
          </p:cNvPr>
          <p:cNvPicPr/>
          <p:nvPr/>
        </p:nvPicPr>
        <p:blipFill rotWithShape="1">
          <a:blip r:embed="rId2">
            <a:alphaModFix amt="9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3000"/>
                    </a14:imgEffect>
                  </a14:imgLayer>
                </a14:imgProps>
              </a:ext>
            </a:extLst>
          </a:blip>
          <a:srcRect l="9078" t="23835" r="39887" b="16870"/>
          <a:stretch/>
        </p:blipFill>
        <p:spPr>
          <a:xfrm>
            <a:off x="1833780" y="643467"/>
            <a:ext cx="8524440" cy="5571065"/>
          </a:xfrm>
          <a:prstGeom prst="rect">
            <a:avLst/>
          </a:prstGeom>
          <a:ln>
            <a:noFill/>
          </a:ln>
          <a:effectLst>
            <a:outerShdw blurRad="1905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4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D6CB74F-B150-49CB-B61B-8B5FF62D2A15}"/>
              </a:ext>
            </a:extLst>
          </p:cNvPr>
          <p:cNvPicPr/>
          <p:nvPr/>
        </p:nvPicPr>
        <p:blipFill rotWithShape="1">
          <a:blip r:embed="rId2"/>
          <a:srcRect l="8816" t="25378" r="41579" b="12634"/>
          <a:stretch/>
        </p:blipFill>
        <p:spPr>
          <a:xfrm>
            <a:off x="2133186" y="643467"/>
            <a:ext cx="7925628" cy="5571065"/>
          </a:xfrm>
          <a:prstGeom prst="rect">
            <a:avLst/>
          </a:prstGeom>
          <a:ln>
            <a:noFill/>
          </a:ln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71DCE9E-520E-41B0-9725-E26AE41A4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7" t="25888" r="41647" b="15253"/>
          <a:stretch/>
        </p:blipFill>
        <p:spPr>
          <a:xfrm>
            <a:off x="1972916" y="643467"/>
            <a:ext cx="82461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3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D2B20F4-536C-44AD-ADB4-EFC9B30F5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8" t="21931" r="41647" b="15254"/>
          <a:stretch/>
        </p:blipFill>
        <p:spPr>
          <a:xfrm>
            <a:off x="2210588" y="643467"/>
            <a:ext cx="777082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1677D4D-10A6-483E-A38B-A9AD1792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4" t="25393" r="41368" b="14264"/>
          <a:stretch/>
        </p:blipFill>
        <p:spPr>
          <a:xfrm>
            <a:off x="2074153" y="643467"/>
            <a:ext cx="804369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C591DD3-8A65-46A2-A515-21E205E7A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1" t="22425" r="41926" b="22672"/>
          <a:stretch/>
        </p:blipFill>
        <p:spPr>
          <a:xfrm>
            <a:off x="1143943" y="643467"/>
            <a:ext cx="990411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4451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Širokozaslonsko</PresentationFormat>
  <Paragraphs>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</dc:creator>
  <cp:lastModifiedBy>Helena</cp:lastModifiedBy>
  <cp:revision>4</cp:revision>
  <dcterms:created xsi:type="dcterms:W3CDTF">2020-04-09T08:48:12Z</dcterms:created>
  <dcterms:modified xsi:type="dcterms:W3CDTF">2020-04-09T10:24:15Z</dcterms:modified>
</cp:coreProperties>
</file>